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6D0C"/>
    <a:srgbClr val="8F06E8"/>
    <a:srgbClr val="7A4003"/>
    <a:srgbClr val="00A8E2"/>
    <a:srgbClr val="1F1E1E"/>
    <a:srgbClr val="FFFFFF"/>
    <a:srgbClr val="0539B2"/>
    <a:srgbClr val="006CFC"/>
    <a:srgbClr val="009FDE"/>
    <a:srgbClr val="00A7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354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8FFA8C-9A60-8FEA-1254-5444F954D6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05DE113-B192-9F54-0220-FD26A4C9D3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3D01733-445C-E6C8-EB08-02D5A8A46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D2C0A-ABE8-470E-A6F3-42DBF9DC3CBB}" type="datetimeFigureOut">
              <a:rPr lang="pt-BR" smtClean="0"/>
              <a:t>23/05/2025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D0100CF-BBFF-7281-8876-15E144ADF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432247E-7B49-16F2-2481-49E3000B3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8F7A6-2C8B-48CF-BBD2-DC116B11EF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7065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AAEE36-C753-B5FB-1A7D-F8494FAE7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608CF14-2650-5F59-06B2-6AF65DEAB5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A1BFEDC-B3FD-466A-86D7-DA8DA5C4E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D2C0A-ABE8-470E-A6F3-42DBF9DC3CBB}" type="datetimeFigureOut">
              <a:rPr lang="pt-BR" smtClean="0"/>
              <a:t>23/05/2025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2BF7D24-D325-FC41-F741-178309F6C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6405D6A-93A5-60CB-B775-8BBD557A6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8F7A6-2C8B-48CF-BBD2-DC116B11EF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8911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182B19E-1742-054E-BD1E-541C3DFCDA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BE51738-772E-436D-F0AB-8FF64B09D2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C6F8F4C-6A99-81E5-0B68-44E16A450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D2C0A-ABE8-470E-A6F3-42DBF9DC3CBB}" type="datetimeFigureOut">
              <a:rPr lang="pt-BR" smtClean="0"/>
              <a:t>23/05/2025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96D1D45-72B4-DC9B-21F0-9CC660BF4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745AEA2-8E6D-0DA1-D62D-F609E7AAD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8F7A6-2C8B-48CF-BBD2-DC116B11EF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4965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BCC9A4-C68C-8E3C-D8C9-629562880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4A53E8B-049F-F52B-A507-84AC795D67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25EE6D6-F75D-7DA7-6DE2-B67823926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D2C0A-ABE8-470E-A6F3-42DBF9DC3CBB}" type="datetimeFigureOut">
              <a:rPr lang="pt-BR" smtClean="0"/>
              <a:t>23/05/2025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E88EB9B-ABCC-1042-04BB-136AC179B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81C7486-2DAA-E413-7467-1F0C753EF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8F7A6-2C8B-48CF-BBD2-DC116B11EF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8926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2FD02B-2092-A988-75C2-128088CC1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F845FC5-99B7-5A7B-D484-C6E3012E8D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04441D7-3CB9-6E02-4C27-492BEC048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D2C0A-ABE8-470E-A6F3-42DBF9DC3CBB}" type="datetimeFigureOut">
              <a:rPr lang="pt-BR" smtClean="0"/>
              <a:t>23/05/2025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8B72DA1-0797-5275-B457-C8C6AE78D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FC4DFF8-7B33-78C3-32BA-11BB3FF31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8F7A6-2C8B-48CF-BBD2-DC116B11EF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1046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77EA99-DC07-3EC3-3E4A-1FEB50BE7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6C130E-FC1C-B024-6C3A-9E61585732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85871A5-5643-97DA-9432-596CDB14C7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9B23C62-3C03-3FDD-787B-33F679DACB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D2C0A-ABE8-470E-A6F3-42DBF9DC3CBB}" type="datetimeFigureOut">
              <a:rPr lang="pt-BR" smtClean="0"/>
              <a:t>23/05/2025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0B1D547-4E46-5C2D-ACDC-816656747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C1D3A75-AAD7-8752-A986-7D82C5BD5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8F7A6-2C8B-48CF-BBD2-DC116B11EF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6452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00A7ED-6D6C-6F83-1021-395EA5AAE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4D59C65-19B4-7638-D1F7-8BCCFB47C3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1547AA9-4E00-B0B1-232C-B88C70181E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D17EDD10-1788-26CF-9AFC-8FFB9197BC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17869C37-CFDD-8AE9-57C0-46A3981D84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BEF0AAC5-EDD3-E506-7634-AD946C357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D2C0A-ABE8-470E-A6F3-42DBF9DC3CBB}" type="datetimeFigureOut">
              <a:rPr lang="pt-BR" smtClean="0"/>
              <a:t>23/05/2025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A3BE0572-B1B4-1C22-2C3D-77184E960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F7A60D30-F48B-0F13-8ACE-0E62589F8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8F7A6-2C8B-48CF-BBD2-DC116B11EF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1602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C81A96-94EF-4B01-6FAA-45650B7C3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A36B1D62-A7DC-2169-9C86-27F052255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D2C0A-ABE8-470E-A6F3-42DBF9DC3CBB}" type="datetimeFigureOut">
              <a:rPr lang="pt-BR" smtClean="0"/>
              <a:t>23/05/2025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3EA15E6-D442-AB4E-A50F-BE4935993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47E1F84-8484-B228-2169-F2697493C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8F7A6-2C8B-48CF-BBD2-DC116B11EF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9392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0B3E01BC-78C8-3DDA-90D2-0B52C99651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D2C0A-ABE8-470E-A6F3-42DBF9DC3CBB}" type="datetimeFigureOut">
              <a:rPr lang="pt-BR" smtClean="0"/>
              <a:t>23/05/2025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FFA0D882-5259-01A8-3434-3A8CED9D9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9FF6248-DA57-8F33-BFA3-35E6FBA34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8F7A6-2C8B-48CF-BBD2-DC116B11EF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316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3B5CED-ACBF-3D01-0A70-D22A8024E6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6FCE6EC-3A07-97DA-9AC0-8205443E78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F989863-589E-FDDF-D953-564E2023E8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AE21328-3C4E-6055-2605-FE9A65B45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D2C0A-ABE8-470E-A6F3-42DBF9DC3CBB}" type="datetimeFigureOut">
              <a:rPr lang="pt-BR" smtClean="0"/>
              <a:t>23/05/2025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7CCAAEC-1DBC-9E87-6D34-BDF1D87DE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3354022-7927-60B9-A446-C30AD8ADA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8F7A6-2C8B-48CF-BBD2-DC116B11EF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8104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F2BEA1-340B-1A9A-3A94-92467CF7C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86117002-2683-562E-0362-628E86ED18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BB59B71-8A0E-DA81-EFAE-8299300C6A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7DF8C75-6003-3404-5A30-60CEEC036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D2C0A-ABE8-470E-A6F3-42DBF9DC3CBB}" type="datetimeFigureOut">
              <a:rPr lang="pt-BR" smtClean="0"/>
              <a:t>23/05/2025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1FB96C8-3486-01CF-B581-8144B57C5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7282B3A-A6E1-B0DF-A799-94DECCC8D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8F7A6-2C8B-48CF-BBD2-DC116B11EF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5252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7536B1B-4C5A-9BC7-7837-2A97176DC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2E29563-311E-2FAE-166E-74633CB1CC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3AAC917-EA42-5A1F-CE66-007E004FB5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DD2C0A-ABE8-470E-A6F3-42DBF9DC3CBB}" type="datetimeFigureOut">
              <a:rPr lang="pt-BR" smtClean="0"/>
              <a:t>23/05/2025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A31EB47-E634-4A7B-5BBD-2D1727AFC9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3D045DF-9798-FF67-53D2-DCF98A5B95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28F7A6-2C8B-48CF-BBD2-DC116B11EF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3298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81A6C7-C025-EC2B-A25D-1CC0398886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89767"/>
            <a:ext cx="9144000" cy="2012015"/>
          </a:xfrm>
        </p:spPr>
        <p:txBody>
          <a:bodyPr anchor="ctr">
            <a:normAutofit/>
          </a:bodyPr>
          <a:lstStyle/>
          <a:p>
            <a:r>
              <a:rPr lang="pt-BR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ebas Neue Regular" panose="00000500000000000000" pitchFamily="50" charset="0"/>
                <a:cs typeface="Poppins" panose="00000500000000000000" pitchFamily="2" charset="0"/>
              </a:rPr>
              <a:t>TÍTULO DO TRABALHO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7E8B73F-E34C-F785-86C1-A97A4DCA78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01782"/>
            <a:ext cx="9144000" cy="513467"/>
          </a:xfrm>
        </p:spPr>
        <p:txBody>
          <a:bodyPr>
            <a:normAutofit/>
          </a:bodyPr>
          <a:lstStyle/>
          <a:p>
            <a:r>
              <a:rPr lang="pt-BR" sz="1800" dirty="0">
                <a:latin typeface="Bebas Neue Regular" panose="00000500000000000000" pitchFamily="50" charset="0"/>
                <a:cs typeface="Calibri Light" panose="020F0302020204030204" pitchFamily="34" charset="0"/>
              </a:rPr>
              <a:t>AUTORES</a:t>
            </a:r>
          </a:p>
        </p:txBody>
      </p:sp>
    </p:spTree>
    <p:extLst>
      <p:ext uri="{BB962C8B-B14F-4D97-AF65-F5344CB8AC3E}">
        <p14:creationId xmlns:p14="http://schemas.microsoft.com/office/powerpoint/2010/main" val="3798710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>
            <a:extLst>
              <a:ext uri="{FF2B5EF4-FFF2-40B4-BE49-F238E27FC236}">
                <a16:creationId xmlns:a16="http://schemas.microsoft.com/office/drawing/2014/main" id="{2F59060D-1E68-B4F9-A26D-94ABC6BC3497}"/>
              </a:ext>
            </a:extLst>
          </p:cNvPr>
          <p:cNvSpPr txBox="1"/>
          <p:nvPr/>
        </p:nvSpPr>
        <p:spPr>
          <a:xfrm>
            <a:off x="4129548" y="681037"/>
            <a:ext cx="4100052" cy="461665"/>
          </a:xfrm>
          <a:prstGeom prst="rect">
            <a:avLst/>
          </a:prstGeom>
          <a:solidFill>
            <a:srgbClr val="1F1E1E"/>
          </a:solidFill>
          <a:ln>
            <a:solidFill>
              <a:srgbClr val="1F1E1E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solidFill>
                  <a:srgbClr val="EE6D0C"/>
                </a:solidFill>
                <a:latin typeface="Bebas Neue Regular" panose="00000500000000000000" pitchFamily="50" charset="0"/>
              </a:rPr>
              <a:t>TÍTULO DO </a:t>
            </a:r>
            <a:r>
              <a:rPr lang="pt-BR" sz="2400" b="1" dirty="0" err="1">
                <a:solidFill>
                  <a:srgbClr val="EE6D0C"/>
                </a:solidFill>
                <a:latin typeface="Bebas Neue Regular" panose="00000500000000000000" pitchFamily="50" charset="0"/>
              </a:rPr>
              <a:t>SLIDe</a:t>
            </a:r>
            <a:endParaRPr lang="pt-BR" sz="2400" b="1" dirty="0">
              <a:solidFill>
                <a:srgbClr val="EE6D0C"/>
              </a:solidFill>
              <a:latin typeface="Bebas Neue Regular" panose="00000500000000000000" pitchFamily="50" charset="0"/>
            </a:endParaRP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7EE4CF5-9262-AEB6-A084-B0256D0B3A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3228838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10A9F285F46690449FCDB6EC44D9C104" ma:contentTypeVersion="12" ma:contentTypeDescription="Crie um novo documento." ma:contentTypeScope="" ma:versionID="3734804bf1275dc3b47791dca9021456">
  <xsd:schema xmlns:xsd="http://www.w3.org/2001/XMLSchema" xmlns:xs="http://www.w3.org/2001/XMLSchema" xmlns:p="http://schemas.microsoft.com/office/2006/metadata/properties" xmlns:ns2="dafe8e39-7159-41f5-8f37-e5e975234baf" xmlns:ns3="ab59ece7-4e03-4460-9695-622a89109861" targetNamespace="http://schemas.microsoft.com/office/2006/metadata/properties" ma:root="true" ma:fieldsID="22437b4de801a46fce6fadf92178e921" ns2:_="" ns3:_="">
    <xsd:import namespace="dafe8e39-7159-41f5-8f37-e5e975234baf"/>
    <xsd:import namespace="ab59ece7-4e03-4460-9695-622a891098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fe8e39-7159-41f5-8f37-e5e975234ba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Marcações de imagem" ma:readOnly="false" ma:fieldId="{5cf76f15-5ced-4ddc-b409-7134ff3c332f}" ma:taxonomyMulti="true" ma:sspId="c8b457a5-7dfb-4b82-99b5-823f540571b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59ece7-4e03-4460-9695-622a89109861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9eaec031-2a5f-4614-9eeb-23ec0ef69318}" ma:internalName="TaxCatchAll" ma:showField="CatchAllData" ma:web="ab59ece7-4e03-4460-9695-622a891098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afe8e39-7159-41f5-8f37-e5e975234baf">
      <Terms xmlns="http://schemas.microsoft.com/office/infopath/2007/PartnerControls"/>
    </lcf76f155ced4ddcb4097134ff3c332f>
    <TaxCatchAll xmlns="ab59ece7-4e03-4460-9695-622a89109861" xsi:nil="true"/>
  </documentManagement>
</p:properties>
</file>

<file path=customXml/itemProps1.xml><?xml version="1.0" encoding="utf-8"?>
<ds:datastoreItem xmlns:ds="http://schemas.openxmlformats.org/officeDocument/2006/customXml" ds:itemID="{32564CB7-093E-4395-B1D6-644AB7024E50}"/>
</file>

<file path=customXml/itemProps2.xml><?xml version="1.0" encoding="utf-8"?>
<ds:datastoreItem xmlns:ds="http://schemas.openxmlformats.org/officeDocument/2006/customXml" ds:itemID="{19227D16-7251-4338-B9A8-5EC61F3B6F7C}"/>
</file>

<file path=customXml/itemProps3.xml><?xml version="1.0" encoding="utf-8"?>
<ds:datastoreItem xmlns:ds="http://schemas.openxmlformats.org/officeDocument/2006/customXml" ds:itemID="{C855AD6D-EA67-484B-AB58-5E2B11803792}"/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7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7" baseType="lpstr">
      <vt:lpstr>Arial</vt:lpstr>
      <vt:lpstr>Bebas Neue Regular</vt:lpstr>
      <vt:lpstr>Calibri</vt:lpstr>
      <vt:lpstr>Calibri Light</vt:lpstr>
      <vt:lpstr>Tema do Office</vt:lpstr>
      <vt:lpstr>TÍTULO DO TRABALHO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DO TRABALHO</dc:title>
  <dc:creator>Alan Ferreira de Moraes</dc:creator>
  <cp:lastModifiedBy>Seven Publicações</cp:lastModifiedBy>
  <cp:revision>7</cp:revision>
  <dcterms:created xsi:type="dcterms:W3CDTF">2022-06-21T00:10:34Z</dcterms:created>
  <dcterms:modified xsi:type="dcterms:W3CDTF">2025-05-23T17:20:46Z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0x01010010A9F285F46690449FCDB6EC44D9C104</vt:lpwstr>
  </property>
</Properties>
</file>